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57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014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79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951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71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9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765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492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469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948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65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3EDA3-4FB6-47EE-855B-E6876A93E1D0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676B7-D616-4E41-A4BF-2C2D34762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574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Stakeholder POV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3243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08A32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391" y="857516"/>
            <a:ext cx="10037417" cy="58604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942" y="149630"/>
            <a:ext cx="105654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/>
              <a:t>CAVAN’S POV: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45127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7942" y="149630"/>
            <a:ext cx="105654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/>
              <a:t>ADAM’S POV:</a:t>
            </a:r>
            <a:endParaRPr lang="en-GB" sz="4000" dirty="0"/>
          </a:p>
        </p:txBody>
      </p:sp>
      <p:pic>
        <p:nvPicPr>
          <p:cNvPr id="2" name="E2078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429" y="857516"/>
            <a:ext cx="9951989" cy="58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59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</Words>
  <Application>Microsoft Office PowerPoint</Application>
  <PresentationFormat>Widescreen</PresentationFormat>
  <Paragraphs>3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Stakeholder POV</vt:lpstr>
      <vt:lpstr>PowerPoint Presentation</vt:lpstr>
      <vt:lpstr>PowerPoint Presentation</vt:lpstr>
    </vt:vector>
  </TitlesOfParts>
  <Company>Wickersley School &amp; Sports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Stakeholder POV</dc:title>
  <dc:creator>Chan, Ryan</dc:creator>
  <cp:lastModifiedBy>Chan, Ryan</cp:lastModifiedBy>
  <cp:revision>2</cp:revision>
  <dcterms:created xsi:type="dcterms:W3CDTF">2023-02-21T10:53:40Z</dcterms:created>
  <dcterms:modified xsi:type="dcterms:W3CDTF">2023-02-21T11:05:06Z</dcterms:modified>
</cp:coreProperties>
</file>

<file path=docProps/thumbnail.jpeg>
</file>